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3" r:id="rId8"/>
    <p:sldId id="261" r:id="rId9"/>
    <p:sldId id="265" r:id="rId10"/>
    <p:sldId id="264" r:id="rId11"/>
    <p:sldId id="266" r:id="rId12"/>
    <p:sldId id="268" r:id="rId13"/>
    <p:sldId id="269" r:id="rId14"/>
    <p:sldId id="267" r:id="rId15"/>
    <p:sldId id="270" r:id="rId16"/>
    <p:sldId id="272" r:id="rId17"/>
    <p:sldId id="273" r:id="rId18"/>
    <p:sldId id="274" r:id="rId19"/>
    <p:sldId id="275" r:id="rId20"/>
    <p:sldId id="276" r:id="rId21"/>
    <p:sldId id="271" r:id="rId22"/>
    <p:sldId id="277" r:id="rId23"/>
    <p:sldId id="279" r:id="rId24"/>
    <p:sldId id="280" r:id="rId25"/>
    <p:sldId id="281" r:id="rId26"/>
    <p:sldId id="282" r:id="rId27"/>
    <p:sldId id="278" r:id="rId28"/>
    <p:sldId id="284" r:id="rId29"/>
    <p:sldId id="285" r:id="rId30"/>
    <p:sldId id="286" r:id="rId31"/>
    <p:sldId id="289" r:id="rId32"/>
    <p:sldId id="288" r:id="rId33"/>
    <p:sldId id="290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90B"/>
    <a:srgbClr val="070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8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4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34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72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25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49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74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83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42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5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48ACD-2E5C-4F9A-A518-8146B70BFB7D}" type="datetimeFigureOut">
              <a:rPr lang="cs-CZ" smtClean="0"/>
              <a:t>04.01.2019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2FB04-A6E2-422D-86B8-C81A572D6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51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08090B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  <a:alpha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6224" y="678225"/>
            <a:ext cx="7772400" cy="2387600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Nordböhmischer</a:t>
            </a:r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Excursions</a:t>
            </a:r>
            <a: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-Club a Český musejní spolek pro kraj Českolipský v České Lípě – aktivity dvou národnostních vlastivědných spolků v době před II. světovou válkou v jednom městě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2998" y="3178682"/>
            <a:ext cx="7138851" cy="1022213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Miloslav </a:t>
            </a:r>
            <a:r>
              <a:rPr lang="cs-CZ" dirty="0" err="1">
                <a:solidFill>
                  <a:schemeClr val="bg1"/>
                </a:solidFill>
              </a:rPr>
              <a:t>Sovadina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smtClean="0">
                <a:solidFill>
                  <a:schemeClr val="bg1"/>
                </a:solidFill>
              </a:rPr>
              <a:t>Olga </a:t>
            </a:r>
            <a:r>
              <a:rPr lang="cs-CZ" dirty="0" err="1">
                <a:solidFill>
                  <a:schemeClr val="bg1"/>
                </a:solidFill>
              </a:rPr>
              <a:t>Sykáčková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smtClean="0">
                <a:solidFill>
                  <a:schemeClr val="bg1"/>
                </a:solidFill>
              </a:rPr>
              <a:t>Ladislav </a:t>
            </a:r>
            <a:r>
              <a:rPr lang="cs-CZ" dirty="0">
                <a:solidFill>
                  <a:schemeClr val="bg1"/>
                </a:solidFill>
              </a:rPr>
              <a:t>Smejkal –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Jaroslav </a:t>
            </a:r>
            <a:r>
              <a:rPr lang="cs-CZ" dirty="0">
                <a:solidFill>
                  <a:schemeClr val="bg1"/>
                </a:solidFill>
              </a:rPr>
              <a:t>Panáček – </a:t>
            </a:r>
            <a:r>
              <a:rPr lang="cs-CZ" dirty="0" smtClean="0">
                <a:solidFill>
                  <a:schemeClr val="bg1"/>
                </a:solidFill>
              </a:rPr>
              <a:t>Michal </a:t>
            </a:r>
            <a:r>
              <a:rPr lang="cs-CZ" dirty="0">
                <a:solidFill>
                  <a:schemeClr val="bg1"/>
                </a:solidFill>
              </a:rPr>
              <a:t>Panáček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4313752"/>
            <a:ext cx="3201216" cy="24012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46" y="4313752"/>
            <a:ext cx="3200417" cy="24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9" y="286941"/>
            <a:ext cx="2609478" cy="39188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2286" r="4050" b="2666"/>
          <a:stretch/>
        </p:blipFill>
        <p:spPr>
          <a:xfrm>
            <a:off x="4571095" y="286940"/>
            <a:ext cx="2615189" cy="39188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77" y="2729696"/>
            <a:ext cx="2562701" cy="39188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3048" r="4736" b="2285"/>
          <a:stretch/>
        </p:blipFill>
        <p:spPr>
          <a:xfrm>
            <a:off x="6262522" y="2729696"/>
            <a:ext cx="2677885" cy="39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508"/>
            <a:ext cx="9144000" cy="60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" y="245331"/>
            <a:ext cx="3027716" cy="44215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2" y="251166"/>
            <a:ext cx="3313228" cy="42932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86" y="2178633"/>
            <a:ext cx="3179698" cy="44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" y="313509"/>
            <a:ext cx="3271583" cy="60742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04" y="1967895"/>
            <a:ext cx="2841037" cy="4537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38" y="313509"/>
            <a:ext cx="30970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8" y="313508"/>
            <a:ext cx="2934839" cy="40102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23" y="2318656"/>
            <a:ext cx="2941323" cy="43107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578" y="313508"/>
            <a:ext cx="3610976" cy="47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" y="222068"/>
            <a:ext cx="5810970" cy="38291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2587046"/>
            <a:ext cx="4947095" cy="40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" y="482366"/>
            <a:ext cx="3867438" cy="58927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4597" r="19043" b="4597"/>
          <a:stretch/>
        </p:blipFill>
        <p:spPr>
          <a:xfrm>
            <a:off x="3788227" y="2090057"/>
            <a:ext cx="4984512" cy="3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0" y="234260"/>
            <a:ext cx="6371626" cy="41033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6476" r="8422" b="3509"/>
          <a:stretch/>
        </p:blipFill>
        <p:spPr>
          <a:xfrm>
            <a:off x="3709852" y="2668344"/>
            <a:ext cx="5172892" cy="392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9" y="604407"/>
            <a:ext cx="8424171" cy="564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73127"/>
            <a:ext cx="5652429" cy="35196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70" b="1017"/>
          <a:stretch/>
        </p:blipFill>
        <p:spPr>
          <a:xfrm>
            <a:off x="4963886" y="829498"/>
            <a:ext cx="3615798" cy="56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1" y="301282"/>
            <a:ext cx="7856056" cy="52373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4277" r="3319" b="4374"/>
          <a:stretch/>
        </p:blipFill>
        <p:spPr>
          <a:xfrm>
            <a:off x="339634" y="1514501"/>
            <a:ext cx="3513909" cy="50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" y="256464"/>
            <a:ext cx="3658197" cy="33652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14322" r="24143" b="7892"/>
          <a:stretch/>
        </p:blipFill>
        <p:spPr>
          <a:xfrm>
            <a:off x="5535304" y="256465"/>
            <a:ext cx="3346669" cy="33652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7652" r="14782" b="6533"/>
          <a:stretch/>
        </p:blipFill>
        <p:spPr>
          <a:xfrm>
            <a:off x="2568680" y="3428748"/>
            <a:ext cx="3984173" cy="31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8" y="472000"/>
            <a:ext cx="4335167" cy="59153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22" y="472001"/>
            <a:ext cx="3609368" cy="59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19951"/>
          <a:stretch/>
        </p:blipFill>
        <p:spPr>
          <a:xfrm>
            <a:off x="365761" y="276497"/>
            <a:ext cx="3435531" cy="35356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r="9930"/>
          <a:stretch/>
        </p:blipFill>
        <p:spPr>
          <a:xfrm>
            <a:off x="4134394" y="276497"/>
            <a:ext cx="4676503" cy="3683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" r="5353" b="3733"/>
          <a:stretch/>
        </p:blipFill>
        <p:spPr>
          <a:xfrm>
            <a:off x="1633192" y="2769326"/>
            <a:ext cx="5877951" cy="38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r="23686"/>
          <a:stretch/>
        </p:blipFill>
        <p:spPr>
          <a:xfrm>
            <a:off x="4556783" y="646712"/>
            <a:ext cx="4332827" cy="55640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3" y="3620682"/>
            <a:ext cx="4445413" cy="29636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r="8069"/>
          <a:stretch/>
        </p:blipFill>
        <p:spPr>
          <a:xfrm>
            <a:off x="365760" y="309803"/>
            <a:ext cx="4406225" cy="38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210060"/>
            <a:ext cx="5313560" cy="34214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97" y="3056709"/>
            <a:ext cx="5473538" cy="35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72" y="215700"/>
            <a:ext cx="5427784" cy="35579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6" y="3135086"/>
            <a:ext cx="5334954" cy="34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92" y="226461"/>
            <a:ext cx="4578314" cy="34504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3957" r="3162" b="5085"/>
          <a:stretch/>
        </p:blipFill>
        <p:spPr>
          <a:xfrm>
            <a:off x="248193" y="3092879"/>
            <a:ext cx="5434150" cy="34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/>
          <a:stretch/>
        </p:blipFill>
        <p:spPr>
          <a:xfrm>
            <a:off x="2244807" y="2127067"/>
            <a:ext cx="6479177" cy="45197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r="15572"/>
          <a:stretch/>
        </p:blipFill>
        <p:spPr>
          <a:xfrm>
            <a:off x="496388" y="352697"/>
            <a:ext cx="3109947" cy="35530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2500" r="7031" b="7422"/>
          <a:stretch/>
        </p:blipFill>
        <p:spPr>
          <a:xfrm>
            <a:off x="4935756" y="333919"/>
            <a:ext cx="3424473" cy="22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0" y="247034"/>
            <a:ext cx="5164649" cy="42988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2070702"/>
            <a:ext cx="5200847" cy="45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7" y="2205713"/>
            <a:ext cx="2847702" cy="42715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0" y="1541417"/>
            <a:ext cx="3317783" cy="49766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10070"/>
          <a:stretch/>
        </p:blipFill>
        <p:spPr>
          <a:xfrm>
            <a:off x="2769324" y="177027"/>
            <a:ext cx="374904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2" y="201699"/>
            <a:ext cx="7876708" cy="50365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38" y="4421480"/>
            <a:ext cx="3500846" cy="22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18" y="2889067"/>
            <a:ext cx="5499463" cy="366630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337457"/>
            <a:ext cx="5176158" cy="34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434" r="3065" b="2354"/>
          <a:stretch/>
        </p:blipFill>
        <p:spPr>
          <a:xfrm>
            <a:off x="235132" y="209006"/>
            <a:ext cx="5212080" cy="38927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4703" r="2836" b="2462"/>
          <a:stretch/>
        </p:blipFill>
        <p:spPr>
          <a:xfrm>
            <a:off x="3618412" y="2712671"/>
            <a:ext cx="5290458" cy="39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6" y="2548257"/>
            <a:ext cx="4810874" cy="40182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3699" r="3897" b="2587"/>
          <a:stretch/>
        </p:blipFill>
        <p:spPr>
          <a:xfrm>
            <a:off x="3614193" y="261258"/>
            <a:ext cx="5251268" cy="38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rgbClr val="08090B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  <a:alpha val="60000"/>
              </a:schemeClr>
            </a:gs>
            <a:gs pos="82000">
              <a:srgbClr val="6B757F"/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5" y="1792472"/>
            <a:ext cx="3977641" cy="29836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97" y="1943654"/>
            <a:ext cx="3573657" cy="26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30" y="401869"/>
            <a:ext cx="7471810" cy="60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327250"/>
            <a:ext cx="3932879" cy="621029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95" y="327250"/>
            <a:ext cx="4181723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5" y="335897"/>
            <a:ext cx="3877214" cy="62511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46" y="335896"/>
            <a:ext cx="4388845" cy="62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188" cy="68593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3377"/>
          <a:stretch/>
        </p:blipFill>
        <p:spPr>
          <a:xfrm>
            <a:off x="404948" y="587161"/>
            <a:ext cx="3892732" cy="57628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7835" r="10236"/>
          <a:stretch/>
        </p:blipFill>
        <p:spPr>
          <a:xfrm>
            <a:off x="4441370" y="581309"/>
            <a:ext cx="4349933" cy="57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1" y="241661"/>
            <a:ext cx="2668249" cy="41278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89" y="241661"/>
            <a:ext cx="2806885" cy="41278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62" y="2512086"/>
            <a:ext cx="2765611" cy="41278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32" y="2547758"/>
            <a:ext cx="2684771" cy="41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80C"/>
            </a:gs>
            <a:gs pos="41000">
              <a:schemeClr val="accent1">
                <a:lumMod val="45000"/>
                <a:lumOff val="55000"/>
              </a:schemeClr>
            </a:gs>
            <a:gs pos="8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" y="-504"/>
            <a:ext cx="9143327" cy="68585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3" y="0"/>
            <a:ext cx="825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672</TotalTime>
  <Words>42</Words>
  <Application>Microsoft Office PowerPoint</Application>
  <PresentationFormat>Předvádění na obrazovce (4:3)</PresentationFormat>
  <Paragraphs>3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Nordböhmischer Excursions-Club a Český musejní spolek pro kraj Českolipský v České Lípě – aktivity dvou národnostních vlastivědných spolků v době před II. světovou válkou v jednom městě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Michal.Panacek</dc:creator>
  <cp:lastModifiedBy>Vondrová</cp:lastModifiedBy>
  <cp:revision>21</cp:revision>
  <dcterms:created xsi:type="dcterms:W3CDTF">2018-09-19T19:36:03Z</dcterms:created>
  <dcterms:modified xsi:type="dcterms:W3CDTF">2019-01-04T06:18:03Z</dcterms:modified>
</cp:coreProperties>
</file>