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20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53B5B-9C21-49DE-B3F3-D4137CB307A0}" type="datetimeFigureOut">
              <a:rPr lang="cs-CZ" smtClean="0"/>
              <a:t>19.9.2018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B89AA-C508-4FAF-BD0B-783F1842BC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5950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53B5B-9C21-49DE-B3F3-D4137CB307A0}" type="datetimeFigureOut">
              <a:rPr lang="cs-CZ" smtClean="0"/>
              <a:t>19.9.2018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B89AA-C508-4FAF-BD0B-783F1842BC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5403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53B5B-9C21-49DE-B3F3-D4137CB307A0}" type="datetimeFigureOut">
              <a:rPr lang="cs-CZ" smtClean="0"/>
              <a:t>19.9.2018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B89AA-C508-4FAF-BD0B-783F1842BC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1384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53B5B-9C21-49DE-B3F3-D4137CB307A0}" type="datetimeFigureOut">
              <a:rPr lang="cs-CZ" smtClean="0"/>
              <a:t>19.9.2018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B89AA-C508-4FAF-BD0B-783F1842BC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2932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53B5B-9C21-49DE-B3F3-D4137CB307A0}" type="datetimeFigureOut">
              <a:rPr lang="cs-CZ" smtClean="0"/>
              <a:t>19.9.2018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B89AA-C508-4FAF-BD0B-783F1842BC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9960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53B5B-9C21-49DE-B3F3-D4137CB307A0}" type="datetimeFigureOut">
              <a:rPr lang="cs-CZ" smtClean="0"/>
              <a:t>19.9.2018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B89AA-C508-4FAF-BD0B-783F1842BC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5747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53B5B-9C21-49DE-B3F3-D4137CB307A0}" type="datetimeFigureOut">
              <a:rPr lang="cs-CZ" smtClean="0"/>
              <a:t>19.9.2018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B89AA-C508-4FAF-BD0B-783F1842BC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242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53B5B-9C21-49DE-B3F3-D4137CB307A0}" type="datetimeFigureOut">
              <a:rPr lang="cs-CZ" smtClean="0"/>
              <a:t>19.9.2018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B89AA-C508-4FAF-BD0B-783F1842BC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2612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53B5B-9C21-49DE-B3F3-D4137CB307A0}" type="datetimeFigureOut">
              <a:rPr lang="cs-CZ" smtClean="0"/>
              <a:t>19.9.2018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B89AA-C508-4FAF-BD0B-783F1842BC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7636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53B5B-9C21-49DE-B3F3-D4137CB307A0}" type="datetimeFigureOut">
              <a:rPr lang="cs-CZ" smtClean="0"/>
              <a:t>19.9.2018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B89AA-C508-4FAF-BD0B-783F1842BC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6520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53B5B-9C21-49DE-B3F3-D4137CB307A0}" type="datetimeFigureOut">
              <a:rPr lang="cs-CZ" smtClean="0"/>
              <a:t>19.9.2018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B89AA-C508-4FAF-BD0B-783F1842BC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0366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53B5B-9C21-49DE-B3F3-D4137CB307A0}" type="datetimeFigureOut">
              <a:rPr lang="cs-CZ" smtClean="0"/>
              <a:t>19.9.2018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B89AA-C508-4FAF-BD0B-783F1842BC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8524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-353292" y="859127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cs-CZ" dirty="0"/>
              <a:t>Česká Lípa v přízni státníků, vztah města a prezidentské kanceláře</a:t>
            </a:r>
            <a:br>
              <a:rPr lang="cs-CZ" dirty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07818" y="3960005"/>
            <a:ext cx="8021781" cy="2251364"/>
          </a:xfrm>
        </p:spPr>
        <p:txBody>
          <a:bodyPr/>
          <a:lstStyle/>
          <a:p>
            <a:r>
              <a:rPr lang="cs-CZ" dirty="0" smtClean="0"/>
              <a:t>Mgr. Tomáš Cidlina (Vlastivědné muzeum a galerie v České Lípě)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4" t="32289" r="15882" b="8193"/>
          <a:stretch/>
        </p:blipFill>
        <p:spPr>
          <a:xfrm>
            <a:off x="8354291" y="1927935"/>
            <a:ext cx="3621973" cy="473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498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29598"/>
            <a:ext cx="6587836" cy="895639"/>
          </a:xfrm>
        </p:spPr>
        <p:txBody>
          <a:bodyPr/>
          <a:lstStyle/>
          <a:p>
            <a:r>
              <a:rPr lang="cs-CZ" dirty="0" smtClean="0"/>
              <a:t>Náměstí dr. Edvarda Beneše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4707370"/>
            <a:ext cx="5022273" cy="215063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dirty="0" smtClean="0"/>
              <a:t>Situační plán náměstí s fotografií zaslanou Zemskému národnímu výboru v Praze, leden 1946</a:t>
            </a:r>
          </a:p>
          <a:p>
            <a:pPr marL="0" indent="0">
              <a:buNone/>
            </a:pPr>
            <a:r>
              <a:rPr lang="cs-CZ" dirty="0" smtClean="0"/>
              <a:t>Stanovisko Ministerstva vnitra k přejmenování náměstí, leden 1946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035" y="878177"/>
            <a:ext cx="2544202" cy="361069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272" y="1025237"/>
            <a:ext cx="6878783" cy="550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5131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3182" y="171162"/>
            <a:ext cx="6629400" cy="1103457"/>
          </a:xfrm>
        </p:spPr>
        <p:txBody>
          <a:bodyPr/>
          <a:lstStyle/>
          <a:p>
            <a:r>
              <a:rPr lang="cs-CZ" dirty="0"/>
              <a:t>Náměstí dr. Edvarda Beneše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6189807"/>
            <a:ext cx="6975764" cy="668193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Poděkování prezidentské kanceláře, únor 1946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361" y="1049753"/>
            <a:ext cx="9492442" cy="498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6705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3518" y="143452"/>
            <a:ext cx="4759036" cy="1103457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Loajalita k Benešovi 2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6328352"/>
            <a:ext cx="9705109" cy="529648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Telegram prezidentovi k výročí květnového povstání, květen 1946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381" y="1025236"/>
            <a:ext cx="6890327" cy="516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75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1618" y="143452"/>
            <a:ext cx="8499764" cy="812511"/>
          </a:xfrm>
        </p:spPr>
        <p:txBody>
          <a:bodyPr/>
          <a:lstStyle/>
          <a:p>
            <a:r>
              <a:rPr lang="cs-CZ" dirty="0" smtClean="0"/>
              <a:t>Klement Gottwald čestným občanem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1618" y="5109153"/>
            <a:ext cx="6989618" cy="1845830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Oznámení Kanceláři prezidenta republiky o udělení čestného občanství, listopad 1948</a:t>
            </a:r>
          </a:p>
          <a:p>
            <a:pPr marL="0" indent="0">
              <a:buNone/>
            </a:pPr>
            <a:r>
              <a:rPr lang="cs-CZ" dirty="0" smtClean="0"/>
              <a:t>Pamětní list k pořadu udělení čestného občanství v Jiráskově divadle, listopad 1948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76" y="955963"/>
            <a:ext cx="4806996" cy="404723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514" y="955963"/>
            <a:ext cx="4517010" cy="583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2971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982" y="124690"/>
            <a:ext cx="5694218" cy="1260765"/>
          </a:xfrm>
        </p:spPr>
        <p:txBody>
          <a:bodyPr/>
          <a:lstStyle/>
          <a:p>
            <a:r>
              <a:rPr lang="cs-CZ" dirty="0" smtClean="0"/>
              <a:t>Loajalita ke Gottwaldovi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6314498"/>
            <a:ext cx="8859982" cy="543502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Rezoluce z veřejné schůze Národního výboru, březen 1949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944" y="1122219"/>
            <a:ext cx="8130232" cy="505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0875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cs-CZ" dirty="0" smtClean="0"/>
              <a:t>Náměstí prezidenta Klementa Gottwalda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3909" y="6300643"/>
            <a:ext cx="8194964" cy="557357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Zamítavé stanovisko Ministerstva vnitra, prosinec 1951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197" y="1118534"/>
            <a:ext cx="6594372" cy="518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7058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5528" y="180110"/>
            <a:ext cx="4613563" cy="803564"/>
          </a:xfrm>
        </p:spPr>
        <p:txBody>
          <a:bodyPr/>
          <a:lstStyle/>
          <a:p>
            <a:r>
              <a:rPr lang="cs-CZ" dirty="0" smtClean="0"/>
              <a:t>Děkuji za pozornost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935" y="983674"/>
            <a:ext cx="4045540" cy="5719762"/>
          </a:xfrm>
        </p:spPr>
      </p:pic>
    </p:spTree>
    <p:extLst>
      <p:ext uri="{BB962C8B-B14F-4D97-AF65-F5344CB8AC3E}">
        <p14:creationId xmlns:p14="http://schemas.microsoft.com/office/powerpoint/2010/main" val="2360647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Masarykova třída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809" y="185015"/>
            <a:ext cx="4191227" cy="6358177"/>
          </a:xfrm>
        </p:spPr>
      </p:pic>
      <p:sp>
        <p:nvSpPr>
          <p:cNvPr id="5" name="TextovéPole 4"/>
          <p:cNvSpPr txBox="1"/>
          <p:nvPr/>
        </p:nvSpPr>
        <p:spPr>
          <a:xfrm>
            <a:off x="346364" y="4549676"/>
            <a:ext cx="5500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Iniciativa učitele Jana K. Hanuše, únor 1930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31145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32182"/>
            <a:ext cx="10515600" cy="1325563"/>
          </a:xfrm>
        </p:spPr>
        <p:txBody>
          <a:bodyPr/>
          <a:lstStyle/>
          <a:p>
            <a:r>
              <a:rPr lang="cs-CZ" dirty="0" smtClean="0"/>
              <a:t>Masarykova třída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80655"/>
            <a:ext cx="4122453" cy="5680363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879" y="1080655"/>
            <a:ext cx="7041711" cy="3713018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4982879" y="5389418"/>
            <a:ext cx="70417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Důvěrná zpráva Ministerstva vnitra okresnímu hejtmanovi v České Lípě, únor 1930</a:t>
            </a:r>
          </a:p>
          <a:p>
            <a:r>
              <a:rPr lang="cs-CZ" dirty="0" smtClean="0"/>
              <a:t>Zpráva okresního hejtmana Ministerstvu vnitra, únor 1930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71457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Masarykova třída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8321" y="5389852"/>
            <a:ext cx="5282044" cy="1024802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Zpráva </a:t>
            </a:r>
            <a:r>
              <a:rPr lang="cs-CZ" dirty="0"/>
              <a:t>okresního hejtmana </a:t>
            </a:r>
            <a:r>
              <a:rPr lang="cs-CZ" dirty="0" smtClean="0"/>
              <a:t>Zemskému prezidiu, březen 1930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146" y="230720"/>
            <a:ext cx="6695808" cy="636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027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Masarykova třída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36419" y="5441662"/>
            <a:ext cx="5091545" cy="118081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 smtClean="0"/>
              <a:t>Stanovisko Ministerstva vnitra adresované Kanceláři Prezidenta republiky, srpen 1930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387" y="129598"/>
            <a:ext cx="4539413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838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7872" y="249388"/>
            <a:ext cx="6601691" cy="1643784"/>
          </a:xfrm>
        </p:spPr>
        <p:txBody>
          <a:bodyPr/>
          <a:lstStyle/>
          <a:p>
            <a:r>
              <a:rPr lang="cs-CZ" dirty="0" smtClean="0"/>
              <a:t>Pozvání Edvarda Beneše do České Lípy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5303116"/>
            <a:ext cx="4315691" cy="876011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Pozvání městského úřadu v České Lípě, leden 1937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018" y="124697"/>
            <a:ext cx="4253345" cy="658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590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" y="281998"/>
            <a:ext cx="6712527" cy="1325563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Pokus o jmenování Edvarda Beneše čestným občanem města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8600" y="5219989"/>
            <a:ext cx="5327073" cy="1638011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Telegram adresovaný městským úřadem v České Lípě Kanceláři prezidenta republiky, duben 1937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927" y="1176048"/>
            <a:ext cx="7093527" cy="484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7957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4746" y="222971"/>
            <a:ext cx="6421582" cy="1325563"/>
          </a:xfrm>
        </p:spPr>
        <p:txBody>
          <a:bodyPr>
            <a:normAutofit fontScale="90000"/>
          </a:bodyPr>
          <a:lstStyle/>
          <a:p>
            <a:r>
              <a:rPr lang="cs-CZ" dirty="0"/>
              <a:t>Pokus o jmenování Edvarda Beneše čestným občanem města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4746" y="5289262"/>
            <a:ext cx="4634345" cy="123623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 smtClean="0"/>
              <a:t>Zamítavé stanovisko Ministerstva vnitra, srpen 1937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368" y="1163781"/>
            <a:ext cx="6708453" cy="552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3917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3909" y="143453"/>
            <a:ext cx="4814455" cy="1145020"/>
          </a:xfrm>
        </p:spPr>
        <p:txBody>
          <a:bodyPr/>
          <a:lstStyle/>
          <a:p>
            <a:r>
              <a:rPr lang="cs-CZ" dirty="0" smtClean="0"/>
              <a:t>Loajalita k Benešovi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0891" y="5358534"/>
            <a:ext cx="3997036" cy="1333211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Telegramy s blahopřáním k svátku Práce prezidentu Benešovi, květen 1938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91" y="1066800"/>
            <a:ext cx="5541818" cy="415636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992" y="1454727"/>
            <a:ext cx="7290568" cy="512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0148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127</TotalTime>
  <Words>242</Words>
  <Application>Microsoft Office PowerPoint</Application>
  <PresentationFormat>Širokoúhlá obrazovka</PresentationFormat>
  <Paragraphs>34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Česká Lípa v přízni státníků, vztah města a prezidentské kanceláře </vt:lpstr>
      <vt:lpstr>Masarykova třída</vt:lpstr>
      <vt:lpstr>Masarykova třída</vt:lpstr>
      <vt:lpstr>Masarykova třída</vt:lpstr>
      <vt:lpstr>Masarykova třída</vt:lpstr>
      <vt:lpstr>Pozvání Edvarda Beneše do České Lípy</vt:lpstr>
      <vt:lpstr>Pokus o jmenování Edvarda Beneše čestným občanem města</vt:lpstr>
      <vt:lpstr>Pokus o jmenování Edvarda Beneše čestným občanem města</vt:lpstr>
      <vt:lpstr>Loajalita k Benešovi</vt:lpstr>
      <vt:lpstr>Náměstí dr. Edvarda Beneše</vt:lpstr>
      <vt:lpstr>Náměstí dr. Edvarda Beneše</vt:lpstr>
      <vt:lpstr>Loajalita k Benešovi 2</vt:lpstr>
      <vt:lpstr>Klement Gottwald čestným občanem</vt:lpstr>
      <vt:lpstr>Loajalita ke Gottwaldovi</vt:lpstr>
      <vt:lpstr>Náměstí prezidenta Klementa Gottwalda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Česká Lípa v přízni státníků, vztah města a prezidentské kanceláře </dc:title>
  <dc:creator>Tomáš</dc:creator>
  <cp:lastModifiedBy>Tomáš</cp:lastModifiedBy>
  <cp:revision>21</cp:revision>
  <dcterms:created xsi:type="dcterms:W3CDTF">2018-09-19T18:52:21Z</dcterms:created>
  <dcterms:modified xsi:type="dcterms:W3CDTF">2018-09-19T21:20:34Z</dcterms:modified>
</cp:coreProperties>
</file>